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sldIdLst>
    <p:sldId id="258" r:id="rId2"/>
    <p:sldId id="256" r:id="rId3"/>
  </p:sldIdLst>
  <p:sldSz cx="32399288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5AE"/>
    <a:srgbClr val="C29E00"/>
    <a:srgbClr val="CD4C17"/>
    <a:srgbClr val="1337D4"/>
    <a:srgbClr val="818286"/>
    <a:srgbClr val="E36653"/>
    <a:srgbClr val="F1D800"/>
    <a:srgbClr val="57B7B9"/>
    <a:srgbClr val="E26551"/>
    <a:srgbClr val="6A0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8" autoAdjust="0"/>
    <p:restoredTop sz="94660"/>
  </p:normalViewPr>
  <p:slideViewPr>
    <p:cSldViewPr snapToGrid="0">
      <p:cViewPr>
        <p:scale>
          <a:sx n="30" d="100"/>
          <a:sy n="30" d="100"/>
        </p:scale>
        <p:origin x="1109" y="-90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8248335"/>
            <a:ext cx="27539395" cy="17546649"/>
          </a:xfrm>
        </p:spPr>
        <p:txBody>
          <a:bodyPr anchor="b"/>
          <a:lstStyle>
            <a:lvl1pPr algn="ctr">
              <a:defRPr sz="2126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6471649"/>
            <a:ext cx="24299466" cy="12168322"/>
          </a:xfrm>
        </p:spPr>
        <p:txBody>
          <a:bodyPr/>
          <a:lstStyle>
            <a:lvl1pPr marL="0" indent="0" algn="ctr">
              <a:buNone/>
              <a:defRPr sz="8511"/>
            </a:lvl1pPr>
            <a:lvl2pPr marL="1620621" indent="0" algn="ctr">
              <a:buNone/>
              <a:defRPr sz="7092"/>
            </a:lvl2pPr>
            <a:lvl3pPr marL="3241232" indent="0" algn="ctr">
              <a:buNone/>
              <a:defRPr sz="6383"/>
            </a:lvl3pPr>
            <a:lvl4pPr marL="4861852" indent="0" algn="ctr">
              <a:buNone/>
              <a:defRPr sz="5674"/>
            </a:lvl4pPr>
            <a:lvl5pPr marL="6482473" indent="0" algn="ctr">
              <a:buNone/>
              <a:defRPr sz="5674"/>
            </a:lvl5pPr>
            <a:lvl6pPr marL="8103093" indent="0" algn="ctr">
              <a:buNone/>
              <a:defRPr sz="5674"/>
            </a:lvl6pPr>
            <a:lvl7pPr marL="9723704" indent="0" algn="ctr">
              <a:buNone/>
              <a:defRPr sz="5674"/>
            </a:lvl7pPr>
            <a:lvl8pPr marL="11344325" indent="0" algn="ctr">
              <a:buNone/>
              <a:defRPr sz="5674"/>
            </a:lvl8pPr>
            <a:lvl9pPr marL="12964945" indent="0" algn="ctr">
              <a:buNone/>
              <a:defRPr sz="5674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07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9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683331"/>
            <a:ext cx="6986096" cy="42711624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683331"/>
            <a:ext cx="20553298" cy="4271162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366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968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081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2565004"/>
            <a:ext cx="27944386" cy="20964972"/>
          </a:xfrm>
        </p:spPr>
        <p:txBody>
          <a:bodyPr anchor="b"/>
          <a:lstStyle>
            <a:lvl1pPr>
              <a:defRPr sz="2126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3728326"/>
            <a:ext cx="27944386" cy="11024983"/>
          </a:xfrm>
        </p:spPr>
        <p:txBody>
          <a:bodyPr/>
          <a:lstStyle>
            <a:lvl1pPr marL="0" indent="0">
              <a:buNone/>
              <a:defRPr sz="8511">
                <a:solidFill>
                  <a:schemeClr val="tx1"/>
                </a:solidFill>
              </a:defRPr>
            </a:lvl1pPr>
            <a:lvl2pPr marL="1620621" indent="0">
              <a:buNone/>
              <a:defRPr sz="7092">
                <a:solidFill>
                  <a:schemeClr val="tx1">
                    <a:tint val="75000"/>
                  </a:schemeClr>
                </a:solidFill>
              </a:defRPr>
            </a:lvl2pPr>
            <a:lvl3pPr marL="3241232" indent="0">
              <a:buNone/>
              <a:defRPr sz="6383">
                <a:solidFill>
                  <a:schemeClr val="tx1">
                    <a:tint val="75000"/>
                  </a:schemeClr>
                </a:solidFill>
              </a:defRPr>
            </a:lvl3pPr>
            <a:lvl4pPr marL="4861852" indent="0">
              <a:buNone/>
              <a:defRPr sz="5674">
                <a:solidFill>
                  <a:schemeClr val="tx1">
                    <a:tint val="75000"/>
                  </a:schemeClr>
                </a:solidFill>
              </a:defRPr>
            </a:lvl4pPr>
            <a:lvl5pPr marL="6482473" indent="0">
              <a:buNone/>
              <a:defRPr sz="5674">
                <a:solidFill>
                  <a:schemeClr val="tx1">
                    <a:tint val="75000"/>
                  </a:schemeClr>
                </a:solidFill>
              </a:defRPr>
            </a:lvl5pPr>
            <a:lvl6pPr marL="8103093" indent="0">
              <a:buNone/>
              <a:defRPr sz="5674">
                <a:solidFill>
                  <a:schemeClr val="tx1">
                    <a:tint val="75000"/>
                  </a:schemeClr>
                </a:solidFill>
              </a:defRPr>
            </a:lvl6pPr>
            <a:lvl7pPr marL="9723704" indent="0">
              <a:buNone/>
              <a:defRPr sz="5674">
                <a:solidFill>
                  <a:schemeClr val="tx1">
                    <a:tint val="75000"/>
                  </a:schemeClr>
                </a:solidFill>
              </a:defRPr>
            </a:lvl7pPr>
            <a:lvl8pPr marL="11344325" indent="0">
              <a:buNone/>
              <a:defRPr sz="5674">
                <a:solidFill>
                  <a:schemeClr val="tx1">
                    <a:tint val="75000"/>
                  </a:schemeClr>
                </a:solidFill>
              </a:defRPr>
            </a:lvl8pPr>
            <a:lvl9pPr marL="12964945" indent="0">
              <a:buNone/>
              <a:defRPr sz="56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2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3" y="13416661"/>
            <a:ext cx="13769697" cy="3197830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2" y="13416661"/>
            <a:ext cx="13769697" cy="3197830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92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83345"/>
            <a:ext cx="27944386" cy="974166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7" y="12354997"/>
            <a:ext cx="13706415" cy="6054993"/>
          </a:xfrm>
        </p:spPr>
        <p:txBody>
          <a:bodyPr anchor="b"/>
          <a:lstStyle>
            <a:lvl1pPr marL="0" indent="0">
              <a:buNone/>
              <a:defRPr sz="8511" b="1"/>
            </a:lvl1pPr>
            <a:lvl2pPr marL="1620621" indent="0">
              <a:buNone/>
              <a:defRPr sz="7092" b="1"/>
            </a:lvl2pPr>
            <a:lvl3pPr marL="3241232" indent="0">
              <a:buNone/>
              <a:defRPr sz="6383" b="1"/>
            </a:lvl3pPr>
            <a:lvl4pPr marL="4861852" indent="0">
              <a:buNone/>
              <a:defRPr sz="5674" b="1"/>
            </a:lvl4pPr>
            <a:lvl5pPr marL="6482473" indent="0">
              <a:buNone/>
              <a:defRPr sz="5674" b="1"/>
            </a:lvl5pPr>
            <a:lvl6pPr marL="8103093" indent="0">
              <a:buNone/>
              <a:defRPr sz="5674" b="1"/>
            </a:lvl6pPr>
            <a:lvl7pPr marL="9723704" indent="0">
              <a:buNone/>
              <a:defRPr sz="5674" b="1"/>
            </a:lvl7pPr>
            <a:lvl8pPr marL="11344325" indent="0">
              <a:buNone/>
              <a:defRPr sz="5674" b="1"/>
            </a:lvl8pPr>
            <a:lvl9pPr marL="12964945" indent="0">
              <a:buNone/>
              <a:defRPr sz="5674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7" y="18409990"/>
            <a:ext cx="13706415" cy="2707831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4" y="12354997"/>
            <a:ext cx="13773917" cy="6054993"/>
          </a:xfrm>
        </p:spPr>
        <p:txBody>
          <a:bodyPr anchor="b"/>
          <a:lstStyle>
            <a:lvl1pPr marL="0" indent="0">
              <a:buNone/>
              <a:defRPr sz="8511" b="1"/>
            </a:lvl1pPr>
            <a:lvl2pPr marL="1620621" indent="0">
              <a:buNone/>
              <a:defRPr sz="7092" b="1"/>
            </a:lvl2pPr>
            <a:lvl3pPr marL="3241232" indent="0">
              <a:buNone/>
              <a:defRPr sz="6383" b="1"/>
            </a:lvl3pPr>
            <a:lvl4pPr marL="4861852" indent="0">
              <a:buNone/>
              <a:defRPr sz="5674" b="1"/>
            </a:lvl4pPr>
            <a:lvl5pPr marL="6482473" indent="0">
              <a:buNone/>
              <a:defRPr sz="5674" b="1"/>
            </a:lvl5pPr>
            <a:lvl6pPr marL="8103093" indent="0">
              <a:buNone/>
              <a:defRPr sz="5674" b="1"/>
            </a:lvl6pPr>
            <a:lvl7pPr marL="9723704" indent="0">
              <a:buNone/>
              <a:defRPr sz="5674" b="1"/>
            </a:lvl7pPr>
            <a:lvl8pPr marL="11344325" indent="0">
              <a:buNone/>
              <a:defRPr sz="5674" b="1"/>
            </a:lvl8pPr>
            <a:lvl9pPr marL="12964945" indent="0">
              <a:buNone/>
              <a:defRPr sz="5674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4" y="18409990"/>
            <a:ext cx="13773917" cy="2707831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479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49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54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60001"/>
            <a:ext cx="10449614" cy="11759984"/>
          </a:xfrm>
        </p:spPr>
        <p:txBody>
          <a:bodyPr anchor="b"/>
          <a:lstStyle>
            <a:lvl1pPr>
              <a:defRPr sz="1133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7256667"/>
            <a:ext cx="16402140" cy="35816634"/>
          </a:xfrm>
        </p:spPr>
        <p:txBody>
          <a:bodyPr/>
          <a:lstStyle>
            <a:lvl1pPr>
              <a:defRPr sz="11339"/>
            </a:lvl1pPr>
            <a:lvl2pPr>
              <a:defRPr sz="9929"/>
            </a:lvl2pPr>
            <a:lvl3pPr>
              <a:defRPr sz="8511"/>
            </a:lvl3pPr>
            <a:lvl4pPr>
              <a:defRPr sz="7092"/>
            </a:lvl4pPr>
            <a:lvl5pPr>
              <a:defRPr sz="7092"/>
            </a:lvl5pPr>
            <a:lvl6pPr>
              <a:defRPr sz="7092"/>
            </a:lvl6pPr>
            <a:lvl7pPr>
              <a:defRPr sz="7092"/>
            </a:lvl7pPr>
            <a:lvl8pPr>
              <a:defRPr sz="7092"/>
            </a:lvl8pPr>
            <a:lvl9pPr>
              <a:defRPr sz="7092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0"/>
            <a:ext cx="10449614" cy="28011647"/>
          </a:xfrm>
        </p:spPr>
        <p:txBody>
          <a:bodyPr/>
          <a:lstStyle>
            <a:lvl1pPr marL="0" indent="0">
              <a:buNone/>
              <a:defRPr sz="5674"/>
            </a:lvl1pPr>
            <a:lvl2pPr marL="1620621" indent="0">
              <a:buNone/>
              <a:defRPr sz="4965"/>
            </a:lvl2pPr>
            <a:lvl3pPr marL="3241232" indent="0">
              <a:buNone/>
              <a:defRPr sz="4255"/>
            </a:lvl3pPr>
            <a:lvl4pPr marL="4861852" indent="0">
              <a:buNone/>
              <a:defRPr sz="3546"/>
            </a:lvl4pPr>
            <a:lvl5pPr marL="6482473" indent="0">
              <a:buNone/>
              <a:defRPr sz="3546"/>
            </a:lvl5pPr>
            <a:lvl6pPr marL="8103093" indent="0">
              <a:buNone/>
              <a:defRPr sz="3546"/>
            </a:lvl6pPr>
            <a:lvl7pPr marL="9723704" indent="0">
              <a:buNone/>
              <a:defRPr sz="3546"/>
            </a:lvl7pPr>
            <a:lvl8pPr marL="11344325" indent="0">
              <a:buNone/>
              <a:defRPr sz="3546"/>
            </a:lvl8pPr>
            <a:lvl9pPr marL="12964945" indent="0">
              <a:buNone/>
              <a:defRPr sz="354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421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60001"/>
            <a:ext cx="10449614" cy="11759984"/>
          </a:xfrm>
        </p:spPr>
        <p:txBody>
          <a:bodyPr anchor="b"/>
          <a:lstStyle>
            <a:lvl1pPr>
              <a:defRPr sz="1133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7256667"/>
            <a:ext cx="16402140" cy="35816634"/>
          </a:xfrm>
        </p:spPr>
        <p:txBody>
          <a:bodyPr anchor="t"/>
          <a:lstStyle>
            <a:lvl1pPr marL="0" indent="0">
              <a:buNone/>
              <a:defRPr sz="11339"/>
            </a:lvl1pPr>
            <a:lvl2pPr marL="1620621" indent="0">
              <a:buNone/>
              <a:defRPr sz="9929"/>
            </a:lvl2pPr>
            <a:lvl3pPr marL="3241232" indent="0">
              <a:buNone/>
              <a:defRPr sz="8511"/>
            </a:lvl3pPr>
            <a:lvl4pPr marL="4861852" indent="0">
              <a:buNone/>
              <a:defRPr sz="7092"/>
            </a:lvl4pPr>
            <a:lvl5pPr marL="6482473" indent="0">
              <a:buNone/>
              <a:defRPr sz="7092"/>
            </a:lvl5pPr>
            <a:lvl6pPr marL="8103093" indent="0">
              <a:buNone/>
              <a:defRPr sz="7092"/>
            </a:lvl6pPr>
            <a:lvl7pPr marL="9723704" indent="0">
              <a:buNone/>
              <a:defRPr sz="7092"/>
            </a:lvl7pPr>
            <a:lvl8pPr marL="11344325" indent="0">
              <a:buNone/>
              <a:defRPr sz="7092"/>
            </a:lvl8pPr>
            <a:lvl9pPr marL="12964945" indent="0">
              <a:buNone/>
              <a:defRPr sz="7092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0"/>
            <a:ext cx="10449614" cy="28011647"/>
          </a:xfrm>
        </p:spPr>
        <p:txBody>
          <a:bodyPr/>
          <a:lstStyle>
            <a:lvl1pPr marL="0" indent="0">
              <a:buNone/>
              <a:defRPr sz="5674"/>
            </a:lvl1pPr>
            <a:lvl2pPr marL="1620621" indent="0">
              <a:buNone/>
              <a:defRPr sz="4965"/>
            </a:lvl2pPr>
            <a:lvl3pPr marL="3241232" indent="0">
              <a:buNone/>
              <a:defRPr sz="4255"/>
            </a:lvl3pPr>
            <a:lvl4pPr marL="4861852" indent="0">
              <a:buNone/>
              <a:defRPr sz="3546"/>
            </a:lvl4pPr>
            <a:lvl5pPr marL="6482473" indent="0">
              <a:buNone/>
              <a:defRPr sz="3546"/>
            </a:lvl5pPr>
            <a:lvl6pPr marL="8103093" indent="0">
              <a:buNone/>
              <a:defRPr sz="3546"/>
            </a:lvl6pPr>
            <a:lvl7pPr marL="9723704" indent="0">
              <a:buNone/>
              <a:defRPr sz="3546"/>
            </a:lvl7pPr>
            <a:lvl8pPr marL="11344325" indent="0">
              <a:buNone/>
              <a:defRPr sz="3546"/>
            </a:lvl8pPr>
            <a:lvl9pPr marL="12964945" indent="0">
              <a:buNone/>
              <a:defRPr sz="354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17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683345"/>
            <a:ext cx="27944386" cy="97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3416661"/>
            <a:ext cx="27944386" cy="3197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6713300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6713300"/>
            <a:ext cx="1093476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6713300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32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l" defTabSz="3241232" rtl="0" eaLnBrk="1" latinLnBrk="0" hangingPunct="1">
        <a:lnSpc>
          <a:spcPct val="90000"/>
        </a:lnSpc>
        <a:spcBef>
          <a:spcPct val="0"/>
        </a:spcBef>
        <a:buNone/>
        <a:defRPr sz="155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306" indent="-810306" algn="l" defTabSz="3241232" rtl="0" eaLnBrk="1" latinLnBrk="0" hangingPunct="1">
        <a:lnSpc>
          <a:spcPct val="90000"/>
        </a:lnSpc>
        <a:spcBef>
          <a:spcPts val="3546"/>
        </a:spcBef>
        <a:buFont typeface="Arial" panose="020B0604020202020204" pitchFamily="34" charset="0"/>
        <a:buChar char="•"/>
        <a:defRPr sz="9929" kern="1200">
          <a:solidFill>
            <a:schemeClr val="tx1"/>
          </a:solidFill>
          <a:latin typeface="+mn-lt"/>
          <a:ea typeface="+mn-ea"/>
          <a:cs typeface="+mn-cs"/>
        </a:defRPr>
      </a:lvl1pPr>
      <a:lvl2pPr marL="2430926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8511" kern="1200">
          <a:solidFill>
            <a:schemeClr val="tx1"/>
          </a:solidFill>
          <a:latin typeface="+mn-lt"/>
          <a:ea typeface="+mn-ea"/>
          <a:cs typeface="+mn-cs"/>
        </a:defRPr>
      </a:lvl2pPr>
      <a:lvl3pPr marL="4051547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7092" kern="1200">
          <a:solidFill>
            <a:schemeClr val="tx1"/>
          </a:solidFill>
          <a:latin typeface="+mn-lt"/>
          <a:ea typeface="+mn-ea"/>
          <a:cs typeface="+mn-cs"/>
        </a:defRPr>
      </a:lvl3pPr>
      <a:lvl4pPr marL="5672167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6383" kern="1200">
          <a:solidFill>
            <a:schemeClr val="tx1"/>
          </a:solidFill>
          <a:latin typeface="+mn-lt"/>
          <a:ea typeface="+mn-ea"/>
          <a:cs typeface="+mn-cs"/>
        </a:defRPr>
      </a:lvl4pPr>
      <a:lvl5pPr marL="7292778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6383" kern="1200">
          <a:solidFill>
            <a:schemeClr val="tx1"/>
          </a:solidFill>
          <a:latin typeface="+mn-lt"/>
          <a:ea typeface="+mn-ea"/>
          <a:cs typeface="+mn-cs"/>
        </a:defRPr>
      </a:lvl5pPr>
      <a:lvl6pPr marL="8913399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6383" kern="1200">
          <a:solidFill>
            <a:schemeClr val="tx1"/>
          </a:solidFill>
          <a:latin typeface="+mn-lt"/>
          <a:ea typeface="+mn-ea"/>
          <a:cs typeface="+mn-cs"/>
        </a:defRPr>
      </a:lvl6pPr>
      <a:lvl7pPr marL="10534019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6383" kern="1200">
          <a:solidFill>
            <a:schemeClr val="tx1"/>
          </a:solidFill>
          <a:latin typeface="+mn-lt"/>
          <a:ea typeface="+mn-ea"/>
          <a:cs typeface="+mn-cs"/>
        </a:defRPr>
      </a:lvl7pPr>
      <a:lvl8pPr marL="12154640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6383" kern="1200">
          <a:solidFill>
            <a:schemeClr val="tx1"/>
          </a:solidFill>
          <a:latin typeface="+mn-lt"/>
          <a:ea typeface="+mn-ea"/>
          <a:cs typeface="+mn-cs"/>
        </a:defRPr>
      </a:lvl8pPr>
      <a:lvl9pPr marL="13775251" indent="-810306" algn="l" defTabSz="3241232" rtl="0" eaLnBrk="1" latinLnBrk="0" hangingPunct="1">
        <a:lnSpc>
          <a:spcPct val="90000"/>
        </a:lnSpc>
        <a:spcBef>
          <a:spcPts val="1773"/>
        </a:spcBef>
        <a:buFont typeface="Arial" panose="020B0604020202020204" pitchFamily="34" charset="0"/>
        <a:buChar char="•"/>
        <a:defRPr sz="6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1pPr>
      <a:lvl2pPr marL="1620621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2pPr>
      <a:lvl3pPr marL="3241232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3pPr>
      <a:lvl4pPr marL="4861852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4pPr>
      <a:lvl5pPr marL="6482473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5pPr>
      <a:lvl6pPr marL="8103093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6pPr>
      <a:lvl7pPr marL="9723704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7pPr>
      <a:lvl8pPr marL="11344325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8pPr>
      <a:lvl9pPr marL="12964945" algn="l" defTabSz="3241232" rtl="0" eaLnBrk="1" latinLnBrk="0" hangingPunct="1">
        <a:defRPr sz="6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ahr-chile2026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00F1A-270B-D4F9-8E4F-D62553A64FF9}"/>
              </a:ext>
            </a:extLst>
          </p:cNvPr>
          <p:cNvSpPr>
            <a:spLocks noGrp="1"/>
          </p:cNvSpPr>
          <p:nvPr/>
        </p:nvSpPr>
        <p:spPr>
          <a:xfrm>
            <a:off x="11424650" y="8742351"/>
            <a:ext cx="18217150" cy="4224994"/>
          </a:xfrm>
          <a:prstGeom prst="rect">
            <a:avLst/>
          </a:prstGeom>
        </p:spPr>
        <p:txBody>
          <a:bodyPr vert="horz" lIns="89999" tIns="45000" rIns="89999" bIns="45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7092" b="1" dirty="0">
                <a:solidFill>
                  <a:srgbClr val="FF0000"/>
                </a:solidFill>
              </a:rPr>
              <a:t>Instrucciones y recomendaciones (no olvide una vez leídas las recomendaciones eliminar esta diapositiva)</a:t>
            </a:r>
            <a:endParaRPr lang="es-CL" sz="7092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75BAA3-4BD1-736B-F4D8-FC6C8ECAABFB}"/>
              </a:ext>
            </a:extLst>
          </p:cNvPr>
          <p:cNvSpPr>
            <a:spLocks noGrp="1"/>
          </p:cNvSpPr>
          <p:nvPr/>
        </p:nvSpPr>
        <p:spPr>
          <a:xfrm>
            <a:off x="2476500" y="13600532"/>
            <a:ext cx="27432000" cy="34138768"/>
          </a:xfrm>
          <a:prstGeom prst="rect">
            <a:avLst/>
          </a:prstGeom>
        </p:spPr>
        <p:txBody>
          <a:bodyPr vert="horz" lIns="89999" tIns="45000" rIns="89999" bIns="45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1468" indent="-281468" algn="just">
              <a:lnSpc>
                <a:spcPct val="100000"/>
              </a:lnSpc>
            </a:pP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s-MX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Este formato es obligatorio para las presentaciones de poster, que deben imprimirse para su exhibición en paneles.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Usted debe resumir toda la información en UNA (1) sola lámina o </a:t>
            </a:r>
            <a:r>
              <a:rPr lang="es-ES" sz="60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slide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Si quiere entregar más detalles de su trabajo, le sugerimos agregar un código QR, que puede derivar a un video, documento o página web con información complementaria.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El autor/presentador está encargado de imprimir el poster.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Las dimensiones del poster son </a:t>
            </a: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90 centímetros de ancho y 140 centímetros de largo. 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Tipografías recomendadas para una óptima lectura presencial:</a:t>
            </a:r>
          </a:p>
          <a:p>
            <a:pPr marL="731803" lvl="1" indent="-281468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Tipos: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Arial, Times New Roman, Calibri, Helvética, Cambria</a:t>
            </a:r>
          </a:p>
          <a:p>
            <a:pPr marL="731803" lvl="1" indent="-281468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Tamaños: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Títulos mínimos 32 </a:t>
            </a:r>
          </a:p>
          <a:p>
            <a:pPr marL="731803" lvl="1" indent="-281468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Contenido: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letra en mínimo 20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Colores: </a:t>
            </a:r>
            <a:r>
              <a:rPr lang="es-MX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use fondo blanco, evite el amarillo y naranjo o colores suaves que no destacan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Imágenes: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inserte las imágenes en alta resolución. Si las imágenes aparecen pequeñas al insertarlas y es necesario ampliarlas, pueden volverse pixeladas.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Gráficos y Tablas: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 pega gráficos y tablas de archivos PDF, amplíe el PDF con un Zoom de 200% y verifique si la tabla o gráfico se vuelve pixelado. De ser así, intente obtener una versión del PDF con mayor resolución y menor compresión de la calidad.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creación y disposición de la información es libre. Sin embargo, es mandatorio que este sea vertical y respetando las dimensiones.</a:t>
            </a:r>
          </a:p>
          <a:p>
            <a:pPr marL="281468" indent="-281468" algn="just">
              <a:lnSpc>
                <a:spcPct val="100000"/>
              </a:lnSpc>
            </a:pP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Se sugiere que dentro de su poster pueda contemplar: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Introducción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Objetivo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Método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Resultados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Conclusión</a:t>
            </a:r>
          </a:p>
          <a:p>
            <a:pPr algn="just">
              <a:lnSpc>
                <a:spcPct val="100000"/>
              </a:lnSpc>
            </a:pPr>
            <a:r>
              <a:rPr lang="es-ES" sz="6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Revise el programa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en la web 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  <a:hlinkClick r:id="rId3"/>
              </a:rPr>
              <a:t>https://www.iahr-chile2026.com/</a:t>
            </a:r>
            <a:r>
              <a:rPr lang="es-ES" sz="6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para confirmar el día y horario que le será asignado.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18E39AF-35DC-BA8A-3C1B-AC8A139E4E38}"/>
              </a:ext>
            </a:extLst>
          </p:cNvPr>
          <p:cNvSpPr txBox="1"/>
          <p:nvPr/>
        </p:nvSpPr>
        <p:spPr>
          <a:xfrm>
            <a:off x="11424650" y="6141639"/>
            <a:ext cx="17607550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300" b="1" dirty="0">
                <a:latin typeface="+mj-lt"/>
                <a:ea typeface="+mj-ea"/>
                <a:cs typeface="+mj-cs"/>
              </a:rPr>
              <a:t>Creación </a:t>
            </a:r>
            <a:r>
              <a:rPr lang="es-CL" sz="2800" b="1" dirty="0"/>
              <a:t> </a:t>
            </a:r>
            <a:r>
              <a:rPr lang="es-CL" sz="16300" b="1" dirty="0">
                <a:latin typeface="+mj-lt"/>
                <a:ea typeface="+mj-ea"/>
                <a:cs typeface="+mj-cs"/>
              </a:rPr>
              <a:t>de Poster</a:t>
            </a:r>
          </a:p>
        </p:txBody>
      </p:sp>
    </p:spTree>
    <p:extLst>
      <p:ext uri="{BB962C8B-B14F-4D97-AF65-F5344CB8AC3E}">
        <p14:creationId xmlns:p14="http://schemas.microsoft.com/office/powerpoint/2010/main" val="2682746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11103429" y="4875523"/>
            <a:ext cx="19967121" cy="353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GB" sz="7876" b="1" dirty="0" err="1">
                <a:solidFill>
                  <a:srgbClr val="0675A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Título</a:t>
            </a:r>
            <a:r>
              <a:rPr lang="en-GB" sz="7876" b="1" dirty="0">
                <a:solidFill>
                  <a:srgbClr val="0675A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 poster</a:t>
            </a:r>
            <a:endParaRPr lang="en-AU" sz="7876" dirty="0">
              <a:solidFill>
                <a:srgbClr val="0675A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 Box 40"/>
          <p:cNvSpPr txBox="1">
            <a:spLocks noChangeArrowheads="1"/>
          </p:cNvSpPr>
          <p:nvPr/>
        </p:nvSpPr>
        <p:spPr bwMode="auto">
          <a:xfrm>
            <a:off x="10189029" y="9116337"/>
            <a:ext cx="20881521" cy="29936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AU" sz="2753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Autores</a:t>
            </a:r>
            <a:r>
              <a:rPr lang="en-AU" sz="2753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INICIAL PRIMER NOMBRE, APELLIDO, </a:t>
            </a:r>
            <a:r>
              <a:rPr lang="en-AU" sz="2753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</a:t>
            </a:r>
            <a:r>
              <a:rPr lang="en-AU" sz="2753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AU" sz="2753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en-AU" sz="2753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AU" sz="2753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</a:t>
            </a:r>
            <a:r>
              <a:rPr lang="en-AU" sz="2753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AU" sz="2753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subrayado</a:t>
            </a:r>
            <a:r>
              <a:rPr lang="en-AU" sz="2753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algn="ctr">
              <a:spcBef>
                <a:spcPct val="20000"/>
              </a:spcBef>
            </a:pPr>
            <a:r>
              <a:rPr lang="en-AU" sz="2753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Filiaciones</a:t>
            </a:r>
            <a:r>
              <a:rPr lang="en-AU" sz="2753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super </a:t>
            </a:r>
            <a:r>
              <a:rPr lang="en-AU" sz="2753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</a:t>
            </a:r>
            <a:endParaRPr lang="en-AU" sz="2753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AU" sz="2753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Ejemplo</a:t>
            </a:r>
            <a:r>
              <a:rPr lang="en-AU" sz="275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AU" sz="2753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J. GONZÁLEZ</a:t>
            </a:r>
            <a:r>
              <a:rPr lang="en-US" sz="2753" u="sng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753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AU" sz="275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F. RODRÍGUEZ</a:t>
            </a:r>
            <a:r>
              <a:rPr lang="en-US" sz="2753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1 2</a:t>
            </a:r>
            <a:r>
              <a:rPr lang="en-AU" sz="275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 J. COTRONEO </a:t>
            </a:r>
            <a:r>
              <a:rPr lang="en-US" sz="2753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AU" sz="2753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US" sz="2753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s-MX" sz="275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Departamento de Ingeniería y Obras Hidráulicas, Universidad de Santa Trinidad, Chile</a:t>
            </a:r>
          </a:p>
          <a:p>
            <a:pPr algn="ctr">
              <a:spcBef>
                <a:spcPct val="20000"/>
              </a:spcBef>
            </a:pPr>
            <a:r>
              <a:rPr lang="en-US" sz="2753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s-CO" sz="275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Centro de Investigación de Recursos Hídricos, Chile</a:t>
            </a:r>
            <a:endParaRPr lang="en-AU" sz="2753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8"/>
          <p:cNvSpPr>
            <a:spLocks noChangeArrowheads="1"/>
          </p:cNvSpPr>
          <p:nvPr/>
        </p:nvSpPr>
        <p:spPr bwMode="auto">
          <a:xfrm>
            <a:off x="20923229" y="971263"/>
            <a:ext cx="5710618" cy="2980458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75507" tIns="375507" rIns="375507" bIns="375507" anchor="ctr"/>
          <a:lstStyle/>
          <a:p>
            <a:pPr algn="ctr" defTabSz="937793" eaLnBrk="0" hangingPunct="0">
              <a:spcBef>
                <a:spcPct val="50000"/>
              </a:spcBef>
            </a:pPr>
            <a:r>
              <a:rPr lang="es-CL" sz="4722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LOGO DE LA UNIVERSIDAD O INSTITUCIÓN</a:t>
            </a:r>
            <a:endParaRPr lang="en-US" sz="4722" b="1" cap="al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0F9CF2A9-7186-EB7D-175E-CD7A44D2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9644" y="971263"/>
            <a:ext cx="7485454" cy="1355711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75507" tIns="375507" rIns="375507" bIns="375507" anchor="ctr"/>
          <a:lstStyle/>
          <a:p>
            <a:pPr algn="ctr" defTabSz="937793" eaLnBrk="0" hangingPunct="0"/>
            <a:r>
              <a:rPr lang="es-CL" sz="3546" b="1" cap="al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Abstract</a:t>
            </a:r>
            <a:r>
              <a:rPr lang="es-CL" sz="3546" b="1" cap="al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ID XXXX</a:t>
            </a:r>
            <a:endParaRPr lang="en-US" sz="3546" b="1" cap="al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38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1240</TotalTime>
  <Words>378</Words>
  <Application>Microsoft Office PowerPoint</Application>
  <PresentationFormat>Personalizado</PresentationFormat>
  <Paragraphs>30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Wingdings</vt:lpstr>
      <vt:lpstr>Office 2013 - Tema de 2022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Pamela Ortiz</dc:creator>
  <cp:lastModifiedBy>anastasia@econgress.cl</cp:lastModifiedBy>
  <cp:revision>66</cp:revision>
  <dcterms:created xsi:type="dcterms:W3CDTF">2016-12-01T17:42:49Z</dcterms:created>
  <dcterms:modified xsi:type="dcterms:W3CDTF">2026-07-01T13:54:13Z</dcterms:modified>
</cp:coreProperties>
</file>