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A6803B4-DE83-0ECE-3D82-B948F0B8E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" y="0"/>
            <a:ext cx="12190667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9E03332-C09E-1F8F-C652-08628FACB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1434" y="2569669"/>
            <a:ext cx="6234022" cy="185644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6F8173-0CB0-7931-4054-39A470DF5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162" y="4707525"/>
            <a:ext cx="5756694" cy="1367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844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EB083-33F6-7FBA-706A-5F67A6635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9DDCCF-A769-84BA-8A21-FE3B57309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583F14-1153-87B8-2EBE-15AC42A9C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05AEDB-6B10-0ACD-8855-7E51F039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D57622-4794-ACD7-F8DF-20475C430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199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647A61C-D449-F656-0E24-A2C72DD7E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9E9837-A819-0D94-29C6-E66B04582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5CB93F-6B71-CD02-54F9-57950DF2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4518A9-9CC8-EA88-D381-02A92086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66C3-37ED-E338-C95B-176B4A9C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9437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065D07F-6342-A666-1DF9-27995B475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1"/>
            <a:ext cx="12192000" cy="68476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F974B6-C801-C1EC-1F82-F9CDC4D8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717" y="535701"/>
            <a:ext cx="9013166" cy="1040621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F1022-E874-015B-13C0-8E7613E5E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717" y="1791120"/>
            <a:ext cx="10515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39944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D96EC-7BF3-934F-27F9-61DDEFFF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6534BF-4B96-6D8C-0A80-83181340A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9E6750-5BC4-5EB1-A6E3-2EF8280D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6642D1-C601-A037-CB4A-C6EAE8F93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920BE9-14B4-562E-6BA9-FABDAAB6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1756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6F02BA-9182-64F6-299A-29AB00D8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5696B6-5BFC-A034-2105-34189CE69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16B80B-8A89-CC10-64A1-76E2D401D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7E2A51-F0EE-E223-5862-B8911EC84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C8E63F-A099-8047-8303-77D276D78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5D0BAA-4238-EEE7-8649-61F69136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2647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BD-0EEE-7579-201C-0D822FBCF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45F20B-143E-BA9F-B05D-1D3F6EEDB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0C010B5-228C-2A2C-7849-939A05879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EBBED4E-06F5-F78A-A6AB-CA85F513DE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39E296-1E17-C908-C70E-BB39BDC76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0C81F5F-37BF-B396-A461-91CCB8E9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70AE6F7-7B3C-D4D1-EC4A-6A5F37D9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D401D3-02FE-3BA1-3C24-927BB91EB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52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231ECE-2E69-394A-A56F-23026557D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3EB324-DE1C-2A53-35B9-FA39C7CF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C1C36B-9AEE-D678-8D65-69B820A1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F5D42-D7A8-A24B-3EB4-EED5FC59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9963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A21ABF-3E6B-833D-3A17-0288BED4C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3C3332-4095-9297-3D9E-C3833D6BB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95534B-DFB6-9318-F769-5F3DDEA9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640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FAFCD9-C845-D662-E2C3-BA047BC9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0B79AF-5994-8E74-B3D7-5D897F5F0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FAC4FA-EBCF-35EB-65EA-34F48A1B5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1EE828-29FE-5C2B-8E34-271C99AC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EF170C-D245-6E88-644A-6FE5E6AAE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E89842-DD09-BAD3-4CEF-F14C6FDEA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5932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734FF-0ACE-7470-1CEC-DE6EBFC36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A577EF2-33EC-24DE-759A-9C442BCA56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6F7200-E7F1-C451-FD64-A7C0E7644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C1066C-87DC-3328-1912-2DFBC05E5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BE7B6A-C296-8697-73A2-94D68FB01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67FBE4-41C1-5538-F765-43CA5C2BE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8186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81052A-7E86-60FD-6E5F-8EC8AF69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E92911-C98D-D525-A67E-2261E450B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D63D37-0F4C-6973-3CAA-87D9114A3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8DA70D-01C3-4891-9ADF-C260E6AFB069}" type="datetimeFigureOut">
              <a:rPr lang="es-CL" smtClean="0"/>
              <a:t>30-06-2026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A47E7A-5650-03AB-17BB-7D6B43F38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1696F4-AA93-B811-5C52-0D42E2D7F5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C46A40-19E9-43D0-874E-25F2005F6CB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942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CC0EE-2288-3939-6202-8423392347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A2E64A-BA12-E419-D7BD-DD057F8A21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740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C5A25-07E5-3EBD-4408-DDCD819BC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L" sz="3200" dirty="0"/>
              <a:t>Recomendaciones técnicas (no olvide una vez leídas las recomendaciones </a:t>
            </a:r>
            <a:r>
              <a:rPr lang="es-CL" sz="3200" b="1" dirty="0"/>
              <a:t>eliminar esta diapositiva</a:t>
            </a:r>
            <a:r>
              <a:rPr lang="es-CL" sz="3200" dirty="0"/>
              <a:t>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66C036-911F-926A-882B-7EC44E63B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/>
            <a:r>
              <a:rPr lang="es-ES" sz="1600" dirty="0"/>
              <a:t>Si no utiliza este formato para su presentación por favor utilizar el tamaño para las diapositivas de: Panorámico o 16:9</a:t>
            </a:r>
          </a:p>
          <a:p>
            <a:pPr marL="285750" indent="-285750" algn="just"/>
            <a:r>
              <a:rPr lang="es-ES" sz="1600" dirty="0"/>
              <a:t>Tipologías para una buena lectura en virtual o presencial: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s-ES" sz="1600" b="1" dirty="0"/>
              <a:t>Tipos: </a:t>
            </a:r>
            <a:r>
              <a:rPr lang="es-ES" sz="1600" dirty="0"/>
              <a:t>Arial, Times New Roman, Calibri, Helvética, Cambria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s-ES" sz="1600" b="1" dirty="0"/>
              <a:t>Tamaños: </a:t>
            </a:r>
            <a:r>
              <a:rPr lang="es-ES" sz="1600" dirty="0"/>
              <a:t>Títulos mínimos 32 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s-ES" sz="1600" b="1" dirty="0"/>
              <a:t>Contenido: </a:t>
            </a:r>
            <a:r>
              <a:rPr lang="es-ES" sz="1600" dirty="0"/>
              <a:t>letra en mínimo 20</a:t>
            </a:r>
          </a:p>
          <a:p>
            <a:pPr marL="285750" indent="-285750" algn="just"/>
            <a:r>
              <a:rPr lang="es-ES" sz="1600" b="1" dirty="0"/>
              <a:t>Colores: </a:t>
            </a:r>
            <a:r>
              <a:rPr lang="es-ES" sz="1600" dirty="0"/>
              <a:t>no utilice colores amarillos, anaranjados o violeta. Prefiera siempre negro, gris oscuro y rojo (este último para destacar).</a:t>
            </a:r>
          </a:p>
          <a:p>
            <a:pPr marL="285750" indent="-285750" algn="just"/>
            <a:r>
              <a:rPr lang="es-ES" sz="1600" b="1" dirty="0"/>
              <a:t>Imágenes: </a:t>
            </a:r>
            <a:r>
              <a:rPr lang="es-ES" sz="1600" dirty="0"/>
              <a:t>inserte las imágenes en alta resolución. Cuando las pegue si inmediatamente quedan muy pequeñas en tamaño al agrandarlas quedarán pixeladas.</a:t>
            </a:r>
          </a:p>
          <a:p>
            <a:pPr marL="285750" indent="-285750" algn="just"/>
            <a:r>
              <a:rPr lang="es-ES" sz="1600" b="1" dirty="0"/>
              <a:t>Gráficos y Tablas: </a:t>
            </a:r>
            <a:r>
              <a:rPr lang="es-ES" sz="1600" dirty="0"/>
              <a:t>si pega gráficos y tablas de archivos PDF, coloque el PDF con un Zoom de 200% y vea si la tabla o gráfico se </a:t>
            </a:r>
            <a:r>
              <a:rPr lang="es-ES" sz="1600" dirty="0" err="1"/>
              <a:t>pixela</a:t>
            </a:r>
            <a:r>
              <a:rPr lang="es-ES" sz="1600" dirty="0"/>
              <a:t>, si es así, trate de conseguir el PDF con mayor resolución y menor compresión de la calidad.</a:t>
            </a:r>
          </a:p>
          <a:p>
            <a:pPr marL="285750" indent="-285750" algn="just"/>
            <a:r>
              <a:rPr lang="es-ES" sz="1600" b="1" dirty="0"/>
              <a:t>Colores de fondo: </a:t>
            </a:r>
            <a:r>
              <a:rPr lang="es-ES" sz="1600" dirty="0"/>
              <a:t>No utilice colores de fondo oscuros en las diapositivas. </a:t>
            </a:r>
            <a:r>
              <a:rPr lang="es-ES" sz="1600"/>
              <a:t>Prefiera siempre fondos blancos y limpios</a:t>
            </a:r>
          </a:p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7326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698FC-F2EC-56DA-449C-82BC7547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BA07D6-7BEE-BE20-E139-7256D397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196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D4BBC-A5BD-6AFE-C2A8-4FDF95C0E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39B2A1-7ED8-27A1-5336-2819B8724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051350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189</Words>
  <Application>Microsoft Office PowerPoint</Application>
  <PresentationFormat>Panorámica</PresentationFormat>
  <Paragraphs>10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Tema de Office</vt:lpstr>
      <vt:lpstr>Presentación de PowerPoint</vt:lpstr>
      <vt:lpstr>Recomendaciones técnicas (no olvide una vez leídas las recomendaciones eliminar esta diapositiva)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Daniela Castillo</dc:creator>
  <cp:lastModifiedBy>anastasia@econgress.cl</cp:lastModifiedBy>
  <cp:revision>4</cp:revision>
  <dcterms:created xsi:type="dcterms:W3CDTF">2026-06-25T20:44:25Z</dcterms:created>
  <dcterms:modified xsi:type="dcterms:W3CDTF">2026-06-30T22:06:42Z</dcterms:modified>
</cp:coreProperties>
</file>